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9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87" d="100"/>
          <a:sy n="87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05436"/>
              </p:ext>
            </p:extLst>
          </p:nvPr>
        </p:nvGraphicFramePr>
        <p:xfrm>
          <a:off x="522515" y="873831"/>
          <a:ext cx="7994164" cy="45136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Homero Ernesto Salinas Rodríguez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Antonio Saucedo Flores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Azucena Ballesteros Galindo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12-14-XII-2022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Daniel Abraham González Esquivel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Familiar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Perla Nájera Corpi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Sexto Civil con Especialización Ambiental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Delfina Herrera Villar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de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05-XII-2022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Rosa Carmen Balderas Adán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Monclova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Gricelda Elizalde Castellanos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Martin Ricardo Ortega Espino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Néstor Urrea Barrientos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Mercantil de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14-20.XII-2022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</a:t>
            </a:r>
            <a:r>
              <a:rPr lang="es-MX" b="1" dirty="0" smtClean="0">
                <a:solidFill>
                  <a:schemeClr val="bg1"/>
                </a:solidFill>
              </a:rPr>
              <a:t>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15074"/>
              </p:ext>
            </p:extLst>
          </p:nvPr>
        </p:nvGraphicFramePr>
        <p:xfrm>
          <a:off x="522515" y="873831"/>
          <a:ext cx="7994164" cy="451368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Manuel Alejandro Varela Rodríguez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Jessica Karime Prospero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de Rio 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Jesús Octavio López Ruelas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 Público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15-I-15-VII-2023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Juanita Nora Elia Gaytán Avilés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Asesora Jurídica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Jorge Mauricio Oropeza Hernández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Dirección de Infraestructura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16-XII-2022-12-I-2023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Licencia por Paternidad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Alejandra Mejía Tlacuilo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Jefa de Operación de Pago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Dirección de Recursos Humanos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Celia del Rosario Álvarez Navarrete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Defensora Pública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08-15-XII-2022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Patricia Alfaro Sánchez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Notificadora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13-14-XII-2022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Álvaro Flores Farías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Tribunal de Conciliación y Arbitraje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Alethea Elizabeth Medina Morales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04-05-I-2023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Marcela Mesta Triana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 de Actuarios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</a:t>
            </a:r>
            <a:r>
              <a:rPr lang="es-MX" b="1" dirty="0" smtClean="0">
                <a:solidFill>
                  <a:schemeClr val="bg1"/>
                </a:solidFill>
              </a:rPr>
              <a:t>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1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29114"/>
              </p:ext>
            </p:extLst>
          </p:nvPr>
        </p:nvGraphicFramePr>
        <p:xfrm>
          <a:off x="522515" y="873831"/>
          <a:ext cx="7994164" cy="47617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Gerson Alejandro Rodríguez Valdez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Oficial de Partes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15-16-XII-2022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 Sofía Perez Hinojosa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Saltillo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Clara Lizeth Morales Banda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Omar Guerrero Flores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Quinto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Yadira González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Oficialia de Partes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Miriam Trejo Saldaña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Administrativa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Hernán Valdés Ferial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19-20-XII-2022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Jesús Octavio López Ruelas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Defensor Publico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15-I-15-VII-2023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Alethea Elizabeth Medina Morales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04-05-I-2023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 Sofía Pérez Hinojosa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Saltillo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Iván Ortiz Domínguez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Cuarto Tribunal Distrital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Hiradier Huerta Rodríguez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Tercer Tribunal Distrital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09-10—2023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</a:t>
            </a:r>
            <a:r>
              <a:rPr lang="es-MX" b="1" dirty="0" smtClean="0">
                <a:solidFill>
                  <a:schemeClr val="bg1"/>
                </a:solidFill>
              </a:rPr>
              <a:t>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0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31776"/>
              </p:ext>
            </p:extLst>
          </p:nvPr>
        </p:nvGraphicFramePr>
        <p:xfrm>
          <a:off x="522515" y="873831"/>
          <a:ext cx="7994164" cy="484348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Gladys Ivonne Adán Boone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de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13-16-I-2023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19-26-I-2023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Armando Esparza Ramírez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Muñoz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Alberto Dávila Guerra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de Monclova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Carola Martelet Treviño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de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06-I-2023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María Elena Martínez Cerda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Familiar Monclova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04-06-I-2023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Fernando Flores Espinoza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Subdirector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Recursos Financieros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20-I-02-II-2023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Licencia por Paternidad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Jessica Karime Prospero Garza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Eliseo Hernández Suarez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Familiar Monclova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09,10 y 13-I-2023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Manuel Ramos Valdez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Tribunal Laboral de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Alberto García Cárdenas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Auxiliar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23-25-I-2023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26-27-I-2023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Debenorah Guadalupe Cabello Preciado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Psicóloga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19-20-I-2023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</a:t>
            </a:r>
            <a:r>
              <a:rPr lang="es-MX" b="1" dirty="0" smtClean="0">
                <a:solidFill>
                  <a:schemeClr val="bg1"/>
                </a:solidFill>
              </a:rPr>
              <a:t>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41112"/>
              </p:ext>
            </p:extLst>
          </p:nvPr>
        </p:nvGraphicFramePr>
        <p:xfrm>
          <a:off x="522515" y="699655"/>
          <a:ext cx="7994164" cy="51732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Reyna Maribel García Ramos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Letrado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16-18-I-2023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Juana María de Labra Monsiváis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Angélica María Aguilar Cuellar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Región Carbonífera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Olga Gloria Hernández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Diana Magaly Villanueva Vázquez   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16-I-03-II-2023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Sandra Laura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CEMASC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Rocío del Carmen López Fresnillo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Parras de la Fuente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Perla Cecilia Mazuka Villarreal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b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Civil Rio Grande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Karina Rodríguez Delgado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Cuarto Civil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Nallely Itzel Ruiz Martínez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I.E.D.P.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Karla Mireya Ramos Elizalde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Consejo Técnico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Yolanda Díaz Ruiz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Administrativo Rio Grande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Álvaro Vicente Medina González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Unidad Administrativo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</a:t>
            </a:r>
            <a:r>
              <a:rPr lang="es-MX" b="1" dirty="0" smtClean="0">
                <a:solidFill>
                  <a:schemeClr val="bg1"/>
                </a:solidFill>
              </a:rPr>
              <a:t>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7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48713"/>
              </p:ext>
            </p:extLst>
          </p:nvPr>
        </p:nvGraphicFramePr>
        <p:xfrm>
          <a:off x="522515" y="699655"/>
          <a:ext cx="7994164" cy="50915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Gabriel Aguilón González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Magistrado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Ma. del Rosario Moreno Ruelas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Nuvia Jannely Aguilón Rodríguez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Saltillo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31-I,21-II,14-III Y 04-IV-2023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Carola Martelet Treviño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Acuña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Azucena Ballesteros Galindo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Moreno Ibarra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Mercantil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Alberto Dávila Guerra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30-31-I-2023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Elsa María del Pilar Flores Velázquez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Mercantil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Graciela Maricel Chapa Moya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 y 09-II-2023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Alberto García Cárdenas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Auxiliar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30I-03-II-2023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Kenia Alejandra Guevara Andrade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02-03-II-2023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Rosa Isabel González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Acuña 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30-I-02-II-2023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</a:t>
            </a:r>
            <a:r>
              <a:rPr lang="es-MX" b="1" dirty="0" smtClean="0">
                <a:solidFill>
                  <a:schemeClr val="bg1"/>
                </a:solidFill>
              </a:rPr>
              <a:t>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66689"/>
              </p:ext>
            </p:extLst>
          </p:nvPr>
        </p:nvGraphicFramePr>
        <p:xfrm>
          <a:off x="522515" y="699655"/>
          <a:ext cx="7994164" cy="476179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35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6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9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Gabriel Aguilón González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Magistrado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Ma. del Rosario Moreno Ruelas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 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Civil Saltillo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Nuvia Jannely Aguilón Rodríguez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Penal Acusatorio y Oral Saltillo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31-I,21-II,14-III Y 04-IV-2023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Carola Martelet Treviño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Civil y Familiar Acuña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Claudia Azucena Ballesteros Galindo  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Familiar Rio Grande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12-I-2023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25-I-2023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Gerardo Moreno Ibarra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Mercantil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24-I-2023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José Alberto Dávila Guerra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Monclova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30-31-I-2023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Elsa María del Pilar Flores Velázquez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Jueza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Primero Mercantil Saltillo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30-I-2023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Graciela Maricel Chapa Moya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de Acuerdo y Trámite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Segundo Civil Saltillo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 y 09-II-2023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3122012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Luis Alberto García Cárdenas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Secretario Auxiliar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30I-03-II-2023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Kenia Alejandra Guevara Andrade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Actuaria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Tercero Familiar Torreón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02-03-II-2023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7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Rosa Isabel González López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Secretaria Taquimecanógrafa </a:t>
                      </a:r>
                      <a:endParaRPr lang="es-MX" sz="12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Juzgado Familiar Acuña      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30-I-02-II-2023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 goce de sueldo</a:t>
                      </a:r>
                      <a:endParaRPr lang="es-MX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Enero</a:t>
            </a:r>
            <a:r>
              <a:rPr lang="es-MX" b="1" dirty="0" smtClean="0">
                <a:solidFill>
                  <a:schemeClr val="bg1"/>
                </a:solidFill>
              </a:rPr>
              <a:t> 2023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6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1477</Words>
  <Application>Microsoft Office PowerPoint</Application>
  <PresentationFormat>Presentación en pantalla (4:3)</PresentationFormat>
  <Paragraphs>537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119</cp:revision>
  <dcterms:created xsi:type="dcterms:W3CDTF">2017-02-28T19:33:47Z</dcterms:created>
  <dcterms:modified xsi:type="dcterms:W3CDTF">2023-04-17T20:00:39Z</dcterms:modified>
</cp:coreProperties>
</file>